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 id="261" r:id="rId42"/>
  </p:sldIdLst>
  <p:sldSz cx="9144000" cy="5143500" type="screen16x9"/>
  <p:notesSz cx="6858000" cy="9144000"/>
  <p:embeddedFontLst>
    <p:embeddedFont>
      <p:font typeface="ADLaM Display" panose="02010000000000000000" pitchFamily="2" charset="0"/>
      <p:regular r:id="rId44"/>
    </p:embeddedFont>
    <p:embeddedFont>
      <p:font typeface="IBM Plex Mono" panose="020B0509050203000203"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31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621246"/>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33766830-419C-CE07-8DB4-18560711B5EB}"/>
              </a:ext>
            </a:extLst>
          </p:cNvPr>
          <p:cNvPicPr>
            <a:picLocks noChangeAspect="1"/>
          </p:cNvPicPr>
          <p:nvPr/>
        </p:nvPicPr>
        <p:blipFill>
          <a:blip r:embed="rId4"/>
          <a:stretch>
            <a:fillRect/>
          </a:stretch>
        </p:blipFill>
        <p:spPr>
          <a:xfrm>
            <a:off x="718469" y="3841017"/>
            <a:ext cx="6766686" cy="939373"/>
          </a:xfrm>
          <a:prstGeom prst="rect">
            <a:avLst/>
          </a:prstGeom>
        </p:spPr>
      </p:pic>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values for functional </a:t>
            </a:r>
            <a:br>
              <a:rPr lang="en-GB" dirty="0"/>
            </a:br>
            <a:r>
              <a:rPr lang="en-GB" dirty="0"/>
              <a:t>properties.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5"/>
            <a:ext cx="6364471" cy="282039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 Therefore, developing a </a:t>
            </a:r>
            <a:r>
              <a:rPr lang="en-GB" b="1" dirty="0"/>
              <a:t>web application</a:t>
            </a:r>
            <a:r>
              <a:rPr lang="en-GB" dirty="0"/>
              <a:t> to easily query and manage it could be a useful improvement.</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Further improvements targeting these users could be the addition of all the players’ </a:t>
            </a:r>
            <a:r>
              <a:rPr lang="en-GB" b="1" dirty="0"/>
              <a:t>medical records</a:t>
            </a:r>
            <a:r>
              <a:rPr lang="en-GB" dirty="0"/>
              <a:t>, or economic information about their </a:t>
            </a:r>
            <a:r>
              <a:rPr lang="en-GB" b="1" dirty="0"/>
              <a:t>past transfers</a:t>
            </a:r>
            <a:r>
              <a:rPr lang="en-GB" dirty="0"/>
              <a:t>.</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a:t>Other possible upgrades might involve extending the number of leagues and </a:t>
            </a:r>
            <a:r>
              <a:rPr lang="en-GB"/>
              <a:t>seasons covered. </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00" y="539500"/>
            <a:ext cx="3672000" cy="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Summarize key achievements</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2;p64">
            <a:extLst>
              <a:ext uri="{FF2B5EF4-FFF2-40B4-BE49-F238E27FC236}">
                <a16:creationId xmlns:a16="http://schemas.microsoft.com/office/drawing/2014/main" id="{C15EA042-6817-E144-5AB0-B6E325DF37CE}"/>
              </a:ext>
            </a:extLst>
          </p:cNvPr>
          <p:cNvSpPr txBox="1">
            <a:spLocks/>
          </p:cNvSpPr>
          <p:nvPr/>
        </p:nvSpPr>
        <p:spPr>
          <a:xfrm>
            <a:off x="988596" y="1635727"/>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IBM Plex Mono"/>
              <a:buNone/>
              <a:defRPr sz="5000" b="1" i="0" u="none" strike="noStrike" cap="none">
                <a:solidFill>
                  <a:schemeClr val="dk2"/>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R="0" lvl="1"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9pPr>
          </a:lstStyle>
          <a:p>
            <a:r>
              <a:rPr lang="en-GB" dirty="0"/>
              <a:t>Thanks!</a:t>
            </a:r>
          </a:p>
        </p:txBody>
      </p:sp>
      <p:sp>
        <p:nvSpPr>
          <p:cNvPr id="7" name="Google Shape;2414;p64">
            <a:extLst>
              <a:ext uri="{FF2B5EF4-FFF2-40B4-BE49-F238E27FC236}">
                <a16:creationId xmlns:a16="http://schemas.microsoft.com/office/drawing/2014/main" id="{5E4AC24E-53FE-A7A3-5F42-052692C8D8B0}"/>
              </a:ext>
            </a:extLst>
          </p:cNvPr>
          <p:cNvSpPr txBox="1">
            <a:spLocks/>
          </p:cNvSpPr>
          <p:nvPr/>
        </p:nvSpPr>
        <p:spPr>
          <a:xfrm>
            <a:off x="1103394" y="2525773"/>
            <a:ext cx="4448100" cy="149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IBM Plex Mono"/>
              <a:buNone/>
              <a:defRPr sz="6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9pPr>
          </a:lstStyle>
          <a:p>
            <a:r>
              <a:rPr lang="en-GB" sz="1400" dirty="0">
                <a:solidFill>
                  <a:schemeClr val="tx1"/>
                </a:solidFill>
              </a:rPr>
              <a:t>Do you have 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3250</TotalTime>
  <Words>1385</Words>
  <Application>Microsoft Office PowerPoint</Application>
  <PresentationFormat>Presentazione su schermo (16:9)</PresentationFormat>
  <Paragraphs>151</Paragraphs>
  <Slides>41</Slides>
  <Notes>28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41</vt:i4>
      </vt:variant>
    </vt:vector>
  </HeadingPairs>
  <TitlesOfParts>
    <vt:vector size="48" baseType="lpstr">
      <vt:lpstr>ADLaM Display</vt:lpstr>
      <vt:lpstr>Poppins</vt:lpstr>
      <vt:lpstr>Arial</vt:lpstr>
      <vt:lpstr>IBM Plex Mono</vt:lpstr>
      <vt:lpstr>Source Code Pro</vt:lpstr>
      <vt:lpstr>Open Sans</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06</vt:lpstr>
      <vt:lpstr>Conclusions</vt:lpstr>
      <vt:lpstr>Summarize key achievements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Bolzonella Alvise</cp:lastModifiedBy>
  <cp:revision>64</cp:revision>
  <dcterms:modified xsi:type="dcterms:W3CDTF">2024-01-09T18:02:20Z</dcterms:modified>
</cp:coreProperties>
</file>